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4F397-12AA-452B-8888-528869335E8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B155F-1D63-4658-A3A6-F83CA3F9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5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3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0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7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1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1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5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78F9-0AC3-4CFB-967F-0B3CC44D6A8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170B-CFC8-49D2-8C7B-87C1FB3B3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3" y="1709738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4"/>
            <a:ext cx="3503613" cy="67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PANYNJ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60768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 Council on Port Performance</a:t>
            </a: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5027616" y="3914834"/>
            <a:ext cx="5640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Promotional/Advocacy Materials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54" y="2212843"/>
            <a:ext cx="4812165" cy="3430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1201" y="6023721"/>
            <a:ext cx="4135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" action="ppaction://hlinkshowjump?jump=firstslide"/>
              </a:rPr>
              <a:t>http://www.panynj.gov/port/council-on-port-performance.html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0794" y="5916834"/>
            <a:ext cx="281002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2</cp:revision>
  <dcterms:created xsi:type="dcterms:W3CDTF">2015-05-07T13:13:37Z</dcterms:created>
  <dcterms:modified xsi:type="dcterms:W3CDTF">2015-06-02T14:44:43Z</dcterms:modified>
</cp:coreProperties>
</file>